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23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2/11/14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2/11/14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2/11/14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2/11/14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2/11/14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2/11/14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709725"/>
            <a:ext cx="8305800" cy="1143000"/>
          </a:xfrm>
        </p:spPr>
        <p:txBody>
          <a:bodyPr/>
          <a:lstStyle/>
          <a:p>
            <a:r>
              <a:rPr lang="en-US" sz="3200" dirty="0" smtClean="0"/>
              <a:t>Connecting our reading to writing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Waiting for the Op/Ed?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eedba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62" r="-4166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7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rbarians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353" r="-82353"/>
          <a:stretch>
            <a:fillRect/>
          </a:stretch>
        </p:blipFill>
        <p:spPr>
          <a:xfrm>
            <a:off x="-1589740" y="1924424"/>
            <a:ext cx="6379284" cy="35440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Novel, Debate, Writing</a:t>
            </a:r>
            <a:endParaRPr lang="en-US" dirty="0"/>
          </a:p>
        </p:txBody>
      </p:sp>
      <p:pic>
        <p:nvPicPr>
          <p:cNvPr id="5" name="Picture 4" descr="elainescarr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76" y="1924424"/>
            <a:ext cx="2350914" cy="3534207"/>
          </a:xfrm>
          <a:prstGeom prst="rect">
            <a:avLst/>
          </a:prstGeom>
        </p:spPr>
      </p:pic>
      <p:pic>
        <p:nvPicPr>
          <p:cNvPr id="6" name="Picture 5" descr="op_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51" y="1896036"/>
            <a:ext cx="2839549" cy="350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5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Page 136</a:t>
            </a:r>
          </a:p>
          <a:p>
            <a:r>
              <a:rPr lang="en-US" sz="3200" dirty="0" smtClean="0"/>
              <a:t>“We are all subject to the law, which is greater than any of us…”</a:t>
            </a:r>
          </a:p>
          <a:p>
            <a:r>
              <a:rPr lang="en-US" sz="3200" dirty="0" smtClean="0"/>
              <a:t>“all creatures come into the world bringing with them the memory of justice. ‘But we live in a world of </a:t>
            </a:r>
            <a:r>
              <a:rPr lang="en-US" sz="3200" dirty="0" smtClean="0"/>
              <a:t>laws…a </a:t>
            </a:r>
            <a:r>
              <a:rPr lang="en-US" sz="3200" dirty="0" smtClean="0"/>
              <a:t>world of the </a:t>
            </a:r>
            <a:r>
              <a:rPr lang="en-US" sz="3200" dirty="0" smtClean="0"/>
              <a:t>second- </a:t>
            </a:r>
            <a:r>
              <a:rPr lang="en-US" sz="3200" dirty="0" smtClean="0"/>
              <a:t>best.’”</a:t>
            </a:r>
          </a:p>
          <a:p>
            <a:r>
              <a:rPr lang="en-US" sz="3200" dirty="0" smtClean="0"/>
              <a:t>“When some men suffer unjustly… it is the fate of those who witness their suffering to suffer the shame of it.”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Waiting for the Barbarians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7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Dershowitz</a:t>
            </a:r>
            <a:r>
              <a:rPr lang="en-US" dirty="0"/>
              <a:t> </a:t>
            </a:r>
            <a:r>
              <a:rPr lang="en-US" dirty="0" smtClean="0"/>
              <a:t>   (LAW)     </a:t>
            </a:r>
            <a:r>
              <a:rPr lang="en-US" dirty="0" err="1" smtClean="0"/>
              <a:t>Scarry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“I have argued that unless a democratic nation is prepared to have a proposed action governed by the rule of law, it should not under-take, or authorize, that action.” (185)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“We are asked to assume that a judge or executive branch officer…will be able to discriminate between acceptable and unacceptable cases.” (199)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13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ssachusetts_Debate_0125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" b="366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Debate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7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02" r="-3870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Op/Ed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	One man here weighs just 77 pounds. Another, 98. Last thing I knew, I weighed 132, but that was a month ago.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I’ve been on a hunger strike since Feb. 10 and have lost well over 30 pounds. I will not eat until they restore my dignity.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I’ve been detained at Guantánamo for 11 years and three months. I have never been charged with any crime. I have never received a trial. </a:t>
            </a:r>
          </a:p>
          <a:p>
            <a:pPr marL="0" indent="0">
              <a:buNone/>
            </a:pPr>
            <a:r>
              <a:rPr lang="en-US" dirty="0" smtClean="0"/>
              <a:t>				Samir </a:t>
            </a:r>
            <a:r>
              <a:rPr lang="en-US" dirty="0" err="1" smtClean="0"/>
              <a:t>Naji</a:t>
            </a:r>
            <a:r>
              <a:rPr lang="en-US" dirty="0" smtClean="0"/>
              <a:t> al </a:t>
            </a:r>
            <a:r>
              <a:rPr lang="en-US" dirty="0" err="1" smtClean="0"/>
              <a:t>Hasan</a:t>
            </a:r>
            <a:r>
              <a:rPr lang="en-US" dirty="0" smtClean="0"/>
              <a:t> </a:t>
            </a:r>
            <a:r>
              <a:rPr lang="en-US" dirty="0" err="1" smtClean="0"/>
              <a:t>Moqbel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www.nytimes.com</a:t>
            </a:r>
            <a:r>
              <a:rPr lang="en-US" dirty="0"/>
              <a:t>/2013/04/15/opinion/</a:t>
            </a:r>
            <a:r>
              <a:rPr lang="en-US" dirty="0" err="1"/>
              <a:t>hunger-striking-at-guantanamo-bay.html?_r</a:t>
            </a:r>
            <a:r>
              <a:rPr lang="en-US" dirty="0"/>
              <a:t>=2&amp;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“Gitmo Is Killing Me”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1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your Op/Ed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 clear about your perspective – what do you want to say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Review your notes</a:t>
            </a:r>
            <a:endParaRPr lang="en-US" dirty="0" smtClean="0"/>
          </a:p>
          <a:p>
            <a:r>
              <a:rPr lang="en-US" dirty="0" smtClean="0"/>
              <a:t>Organize your arguments and counter-arguments.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do you want to build an ethos in the writing?</a:t>
            </a:r>
          </a:p>
          <a:p>
            <a:r>
              <a:rPr lang="en-US" dirty="0" smtClean="0"/>
              <a:t>What type of voice do you want to have?</a:t>
            </a:r>
          </a:p>
          <a:p>
            <a:r>
              <a:rPr lang="en-US" dirty="0" smtClean="0"/>
              <a:t>Remember you are writing for a general audience.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5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puter-and-book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00" r="-1000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from range of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20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123</TotalTime>
  <Words>252</Words>
  <Application>Microsoft Macintosh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Waiting for the Op/Ed?</vt:lpstr>
      <vt:lpstr>Novel, Debate, Writing</vt:lpstr>
      <vt:lpstr>Waiting for the Barbarians</vt:lpstr>
      <vt:lpstr>Dershowitz    (LAW)     Scarry</vt:lpstr>
      <vt:lpstr>Public Debate</vt:lpstr>
      <vt:lpstr>Op/Ed Pages</vt:lpstr>
      <vt:lpstr>“Gitmo Is Killing Me”</vt:lpstr>
      <vt:lpstr>Preparing your Op/Ed</vt:lpstr>
      <vt:lpstr>Draw from range of materials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Waiting for the Op/Ed</dc:title>
  <dc:creator>Rodrigo Lazo</dc:creator>
  <cp:lastModifiedBy>Rodrigo Lazo</cp:lastModifiedBy>
  <cp:revision>17</cp:revision>
  <dcterms:created xsi:type="dcterms:W3CDTF">2014-02-10T22:47:33Z</dcterms:created>
  <dcterms:modified xsi:type="dcterms:W3CDTF">2014-02-12T00:12:52Z</dcterms:modified>
</cp:coreProperties>
</file>